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80"/>
    <p:restoredTop sz="94648"/>
  </p:normalViewPr>
  <p:slideViewPr>
    <p:cSldViewPr snapToGrid="0" snapToObjects="1">
      <p:cViewPr>
        <p:scale>
          <a:sx n="96" d="100"/>
          <a:sy n="96" d="100"/>
        </p:scale>
        <p:origin x="14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29F09-3ECE-2840-8C4C-48DA7AF82A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84DB05-7BB3-B442-A5CE-B029751EF1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AAAF8-1D2B-0340-8A67-09005EAFD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0D91-E2F1-5643-A7AD-7DE493707A85}" type="datetimeFigureOut">
              <a:rPr lang="en-US" smtClean="0"/>
              <a:t>10/7/18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9F9F1-42FE-7F43-ACB3-E5FE201AE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0AAB5-3E85-E440-94D8-4D2DEF5CD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9FE1-A2DE-3547-9C3A-D17B99586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18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8C6F3-7AA4-E94B-BE65-B5F2A1504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8CE718-D560-704A-ADF9-B137AEA61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A1A7E-23A1-3844-9FFA-9079ECCCF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0D91-E2F1-5643-A7AD-7DE493707A85}" type="datetimeFigureOut">
              <a:rPr lang="en-US" smtClean="0"/>
              <a:t>10/7/18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3D814-93EA-A94E-99D6-5DE4297C6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C94AD-46BE-C84E-A541-4E3D4BE5A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9FE1-A2DE-3547-9C3A-D17B99586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11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193338-CC33-6A45-8EB1-4F9292045D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DD387A-A403-F448-8C85-70120D966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3F11B-0C19-0747-A5FD-96CBF8D7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0D91-E2F1-5643-A7AD-7DE493707A85}" type="datetimeFigureOut">
              <a:rPr lang="en-US" smtClean="0"/>
              <a:t>10/7/18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A2D85-7E00-DA4D-B167-9851AE3F6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2DDE6-52F5-274F-91F3-7992C16A3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9FE1-A2DE-3547-9C3A-D17B99586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5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06DA8-76C3-464E-8E50-A1F76DCEB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9DFF3-B9ED-AE44-8AA8-F88831802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3F25C-F375-134F-8813-C3FA672C4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0D91-E2F1-5643-A7AD-7DE493707A85}" type="datetimeFigureOut">
              <a:rPr lang="en-US" smtClean="0"/>
              <a:t>10/7/18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5DDE8-C95F-894F-8089-0F9E05DC0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A393F-D95E-EE44-823E-83F5A6A8B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9FE1-A2DE-3547-9C3A-D17B99586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8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BD629-F137-564E-862F-42C953E9B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FEAACD-61CB-C343-8C31-6927AAF15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846A0-407E-564A-8823-5025434AE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0D91-E2F1-5643-A7AD-7DE493707A85}" type="datetimeFigureOut">
              <a:rPr lang="en-US" smtClean="0"/>
              <a:t>10/7/18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D8D09-3848-E247-9CA4-5E4F172A3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73F92-CFE1-5D47-8889-7B8F7B815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9FE1-A2DE-3547-9C3A-D17B99586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9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E736D-1E9B-E947-8283-A4231430A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DF807-7D4C-4147-9F49-6343EE384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FF17C-6A07-744A-B2FE-A77A201EA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B93E2C-8025-594E-849B-692C25ABC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0D91-E2F1-5643-A7AD-7DE493707A85}" type="datetimeFigureOut">
              <a:rPr lang="en-US" smtClean="0"/>
              <a:t>10/7/18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504F8-898A-8942-8162-B8F57CF4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30F4FE-23EA-1149-A045-37D5B6B38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9FE1-A2DE-3547-9C3A-D17B99586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1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AF060-68E9-CD4F-BFF5-54651F97D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DAFC1-23A5-1347-85CF-D0CCC309D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AA10D5-813A-4045-A526-9DFF9D8F5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A85B9B-9CAF-AF44-809E-74B92BD71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B9E83A-217D-E648-ADAE-951779F0A3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F1D31C-A319-364D-91B0-176ED4730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0D91-E2F1-5643-A7AD-7DE493707A85}" type="datetimeFigureOut">
              <a:rPr lang="en-US" smtClean="0"/>
              <a:t>10/7/18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438FFE-1FD3-BA4E-BD7B-E9F0F783F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9D3D35-99F0-AD40-A388-7BA53A3A6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9FE1-A2DE-3547-9C3A-D17B99586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4CEB5-348F-2047-975F-2B61B3D0D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FED8D8-EC8D-3447-B1FA-C92FB872D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0D91-E2F1-5643-A7AD-7DE493707A85}" type="datetimeFigureOut">
              <a:rPr lang="en-US" smtClean="0"/>
              <a:t>10/7/18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FED08E-FCF7-9D47-A4AB-C471DA679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E7CE8B-39C9-CA4B-9B46-853B1557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9FE1-A2DE-3547-9C3A-D17B99586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3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CBF5D9-3C0A-CE4B-802A-031083F39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0D91-E2F1-5643-A7AD-7DE493707A85}" type="datetimeFigureOut">
              <a:rPr lang="en-US" smtClean="0"/>
              <a:t>10/7/18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490AEA-AAF5-104F-8ABB-E092313CC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CC4347-B9D9-AD4B-AD28-BF3009423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9FE1-A2DE-3547-9C3A-D17B99586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4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DF1F7-C001-9F41-9AEF-CFC27CB38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250CB-81D2-1D44-983A-C799BB4CB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3ABB35-637B-BA4D-8467-73E3C5A1F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6F0558-C2AB-6F4F-8B2A-95CC7ACFC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0D91-E2F1-5643-A7AD-7DE493707A85}" type="datetimeFigureOut">
              <a:rPr lang="en-US" smtClean="0"/>
              <a:t>10/7/18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174B8-978D-624F-B2DD-F5D5221CA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51E20C-3B98-6F48-A3DF-D8BA38DCE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9FE1-A2DE-3547-9C3A-D17B99586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7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CF578-498A-6F4A-8F47-A72F2A5F9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14D6EF-66E0-E34E-B057-E6BF6BC27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BEEE3-FDF9-8340-B98F-7C8ABBFDB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454BC7-CEBB-1447-8ED4-ACF3EB57C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A0D91-E2F1-5643-A7AD-7DE493707A85}" type="datetimeFigureOut">
              <a:rPr lang="en-US" smtClean="0"/>
              <a:t>10/7/18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423AAD-75C4-2A41-A35F-9D2BF0EF9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1A2591-546D-454D-9DA9-4710F8EF3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29FE1-A2DE-3547-9C3A-D17B99586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8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A8AD2A-9A7C-EF40-A945-CCF9EFEBF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F12DE-56B2-9D41-92D4-9E80E3988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59902-B07A-EA48-8057-0910027B3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A0D91-E2F1-5643-A7AD-7DE493707A85}" type="datetimeFigureOut">
              <a:rPr lang="en-US" smtClean="0"/>
              <a:t>10/7/18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7F055-4445-8944-9FB9-3EA9434B9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83E74-C1A6-A64A-90AC-76E201232D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29FE1-A2DE-3547-9C3A-D17B99586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8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11B54-A2FD-BA4E-AFB8-0127EB73D8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parenting children for a meaningful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7CEB41-3BE4-774F-A11C-4C943783AE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book of Ecclesiastes</a:t>
            </a:r>
          </a:p>
        </p:txBody>
      </p:sp>
    </p:spTree>
    <p:extLst>
      <p:ext uri="{BB962C8B-B14F-4D97-AF65-F5344CB8AC3E}">
        <p14:creationId xmlns:p14="http://schemas.microsoft.com/office/powerpoint/2010/main" val="390369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11B54-A2FD-BA4E-AFB8-0127EB73D8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introduction to Ecclesiastes</a:t>
            </a:r>
          </a:p>
        </p:txBody>
      </p:sp>
    </p:spTree>
    <p:extLst>
      <p:ext uri="{BB962C8B-B14F-4D97-AF65-F5344CB8AC3E}">
        <p14:creationId xmlns:p14="http://schemas.microsoft.com/office/powerpoint/2010/main" val="1733857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11B54-A2FD-BA4E-AFB8-0127EB73D8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our </a:t>
            </a:r>
            <a:r>
              <a:rPr lang="en-US" b="1" u="sng" dirty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struggle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find </a:t>
            </a:r>
            <a:r>
              <a:rPr lang="en-US" b="1" u="sng" dirty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meaning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 this life</a:t>
            </a:r>
          </a:p>
        </p:txBody>
      </p:sp>
    </p:spTree>
    <p:extLst>
      <p:ext uri="{BB962C8B-B14F-4D97-AF65-F5344CB8AC3E}">
        <p14:creationId xmlns:p14="http://schemas.microsoft.com/office/powerpoint/2010/main" val="1656385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11B54-A2FD-BA4E-AFB8-0127EB73D8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our </a:t>
            </a:r>
            <a:r>
              <a:rPr lang="en-US" b="1" u="sng" dirty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search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for meaning in all the </a:t>
            </a:r>
            <a:r>
              <a:rPr lang="en-US" b="1" u="sng" dirty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wrong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b="1" u="sng" dirty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places</a:t>
            </a:r>
            <a:endParaRPr lang="en-US" dirty="0"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2583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11B54-A2FD-BA4E-AFB8-0127EB73D8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our </a:t>
            </a:r>
            <a:r>
              <a:rPr lang="en-US" b="1" u="sng" dirty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search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for meaning in the </a:t>
            </a:r>
            <a:r>
              <a:rPr lang="en-US" b="1" u="sng" dirty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right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place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9543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11B54-A2FD-BA4E-AFB8-0127EB73D8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our </a:t>
            </a:r>
            <a:r>
              <a:rPr lang="en-US" b="1" u="sng" dirty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steps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</a:t>
            </a:r>
            <a:r>
              <a:rPr lang="en-US" b="1" u="sng" dirty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building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 meaningful life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4020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45</Words>
  <Application>Microsoft Macintosh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parenting children for a meaningful life</vt:lpstr>
      <vt:lpstr>introduction to Ecclesiastes</vt:lpstr>
      <vt:lpstr>our struggle to find meaning in this life</vt:lpstr>
      <vt:lpstr>our search for meaning in all the wrong places</vt:lpstr>
      <vt:lpstr>our search for meaning in the right place</vt:lpstr>
      <vt:lpstr>our steps to building a meaningful life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parenting children for a meaningful life</dc:title>
  <dc:creator>Andrew Rogers</dc:creator>
  <cp:lastModifiedBy>Andrew Rogers</cp:lastModifiedBy>
  <cp:revision>2</cp:revision>
  <dcterms:created xsi:type="dcterms:W3CDTF">2018-10-07T13:19:23Z</dcterms:created>
  <dcterms:modified xsi:type="dcterms:W3CDTF">2018-10-07T13:31:22Z</dcterms:modified>
</cp:coreProperties>
</file>