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3" r:id="rId3"/>
    <p:sldId id="261" r:id="rId4"/>
    <p:sldId id="264" r:id="rId5"/>
    <p:sldId id="266" r:id="rId6"/>
    <p:sldId id="257" r:id="rId7"/>
    <p:sldId id="258" r:id="rId8"/>
    <p:sldId id="259" r:id="rId9"/>
    <p:sldId id="267"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02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0872B767-1310-4FD7-83F6-4F61176A5881}" type="datetimeFigureOut">
              <a:rPr lang="en-US" smtClean="0"/>
              <a:pPr/>
              <a:t>5/25/2014</a:t>
            </a:fld>
            <a:endParaRPr lang="en-US"/>
          </a:p>
        </p:txBody>
      </p:sp>
      <p:sp>
        <p:nvSpPr>
          <p:cNvPr id="16" name="Slide Number Placeholder 15"/>
          <p:cNvSpPr>
            <a:spLocks noGrp="1"/>
          </p:cNvSpPr>
          <p:nvPr>
            <p:ph type="sldNum" sz="quarter" idx="11"/>
          </p:nvPr>
        </p:nvSpPr>
        <p:spPr/>
        <p:txBody>
          <a:bodyPr/>
          <a:lstStyle/>
          <a:p>
            <a:fld id="{5A44C2F3-4207-4E19-870A-7BB7B61F80BD}"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72B767-1310-4FD7-83F6-4F61176A5881}" type="datetimeFigureOut">
              <a:rPr lang="en-US" smtClean="0"/>
              <a:pPr/>
              <a:t>5/25/2014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4C2F3-4207-4E19-870A-7BB7B61F80B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72B767-1310-4FD7-83F6-4F61176A5881}" type="datetimeFigureOut">
              <a:rPr lang="en-US" smtClean="0"/>
              <a:pPr/>
              <a:t>5/25/2014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4C2F3-4207-4E19-870A-7BB7B61F80B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0872B767-1310-4FD7-83F6-4F61176A5881}" type="datetimeFigureOut">
              <a:rPr lang="en-US" smtClean="0"/>
              <a:pPr/>
              <a:t>5/25/2014</a:t>
            </a:fld>
            <a:endParaRPr lang="en-US"/>
          </a:p>
        </p:txBody>
      </p:sp>
      <p:sp>
        <p:nvSpPr>
          <p:cNvPr id="15" name="Slide Number Placeholder 14"/>
          <p:cNvSpPr>
            <a:spLocks noGrp="1"/>
          </p:cNvSpPr>
          <p:nvPr>
            <p:ph type="sldNum" sz="quarter" idx="15"/>
          </p:nvPr>
        </p:nvSpPr>
        <p:spPr/>
        <p:txBody>
          <a:bodyPr/>
          <a:lstStyle>
            <a:lvl1pPr algn="ctr">
              <a:defRPr/>
            </a:lvl1pPr>
          </a:lstStyle>
          <a:p>
            <a:fld id="{5A44C2F3-4207-4E19-870A-7BB7B61F80BD}"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872B767-1310-4FD7-83F6-4F61176A5881}" type="datetimeFigureOut">
              <a:rPr lang="en-US" smtClean="0"/>
              <a:pPr/>
              <a:t>5/25/2014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4C2F3-4207-4E19-870A-7BB7B61F80BD}"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872B767-1310-4FD7-83F6-4F61176A5881}" type="datetimeFigureOut">
              <a:rPr lang="en-US" smtClean="0"/>
              <a:pPr/>
              <a:t>5/25/2014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44C2F3-4207-4E19-870A-7BB7B61F80BD}"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5A44C2F3-4207-4E19-870A-7BB7B61F80BD}"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0872B767-1310-4FD7-83F6-4F61176A5881}" type="datetimeFigureOut">
              <a:rPr lang="en-US" smtClean="0"/>
              <a:pPr/>
              <a:t>5/25/2014</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872B767-1310-4FD7-83F6-4F61176A5881}" type="datetimeFigureOut">
              <a:rPr lang="en-US" smtClean="0"/>
              <a:pPr/>
              <a:t>5/25/2014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44C2F3-4207-4E19-870A-7BB7B61F80BD}"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72B767-1310-4FD7-83F6-4F61176A5881}" type="datetimeFigureOut">
              <a:rPr lang="en-US" smtClean="0"/>
              <a:pPr/>
              <a:t>5/25/2014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44C2F3-4207-4E19-870A-7BB7B61F80B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0872B767-1310-4FD7-83F6-4F61176A5881}" type="datetimeFigureOut">
              <a:rPr lang="en-US" smtClean="0"/>
              <a:pPr/>
              <a:t>5/25/2014</a:t>
            </a:fld>
            <a:endParaRPr lang="en-US"/>
          </a:p>
        </p:txBody>
      </p:sp>
      <p:sp>
        <p:nvSpPr>
          <p:cNvPr id="9" name="Slide Number Placeholder 8"/>
          <p:cNvSpPr>
            <a:spLocks noGrp="1"/>
          </p:cNvSpPr>
          <p:nvPr>
            <p:ph type="sldNum" sz="quarter" idx="15"/>
          </p:nvPr>
        </p:nvSpPr>
        <p:spPr/>
        <p:txBody>
          <a:bodyPr/>
          <a:lstStyle/>
          <a:p>
            <a:fld id="{5A44C2F3-4207-4E19-870A-7BB7B61F80BD}"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0872B767-1310-4FD7-83F6-4F61176A5881}" type="datetimeFigureOut">
              <a:rPr lang="en-US" smtClean="0"/>
              <a:pPr/>
              <a:t>5/25/2014</a:t>
            </a:fld>
            <a:endParaRPr lang="en-US"/>
          </a:p>
        </p:txBody>
      </p:sp>
      <p:sp>
        <p:nvSpPr>
          <p:cNvPr id="9" name="Slide Number Placeholder 8"/>
          <p:cNvSpPr>
            <a:spLocks noGrp="1"/>
          </p:cNvSpPr>
          <p:nvPr>
            <p:ph type="sldNum" sz="quarter" idx="11"/>
          </p:nvPr>
        </p:nvSpPr>
        <p:spPr/>
        <p:txBody>
          <a:bodyPr/>
          <a:lstStyle/>
          <a:p>
            <a:fld id="{5A44C2F3-4207-4E19-870A-7BB7B61F80BD}"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0872B767-1310-4FD7-83F6-4F61176A5881}" type="datetimeFigureOut">
              <a:rPr lang="en-US" smtClean="0"/>
              <a:pPr/>
              <a:t>5/25/2014</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5A44C2F3-4207-4E19-870A-7BB7B61F80BD}"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				</a:t>
            </a:r>
            <a:endParaRPr lang="en-US" dirty="0"/>
          </a:p>
        </p:txBody>
      </p:sp>
      <p:sp>
        <p:nvSpPr>
          <p:cNvPr id="2" name="Title 1"/>
          <p:cNvSpPr>
            <a:spLocks noGrp="1"/>
          </p:cNvSpPr>
          <p:nvPr>
            <p:ph type="ctrTitle"/>
          </p:nvPr>
        </p:nvSpPr>
        <p:spPr/>
        <p:txBody>
          <a:bodyPr/>
          <a:lstStyle/>
          <a:p>
            <a:r>
              <a:rPr lang="en-US" dirty="0" smtClean="0"/>
              <a:t>Acts 14	</a:t>
            </a:r>
            <a:endParaRPr lang="en-US" dirty="0"/>
          </a:p>
        </p:txBody>
      </p:sp>
    </p:spTree>
    <p:extLst>
      <p:ext uri="{BB962C8B-B14F-4D97-AF65-F5344CB8AC3E}">
        <p14:creationId xmlns:p14="http://schemas.microsoft.com/office/powerpoint/2010/main" val="3758551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				</a:t>
            </a:r>
            <a:endParaRPr lang="en-US" dirty="0"/>
          </a:p>
        </p:txBody>
      </p:sp>
      <p:sp>
        <p:nvSpPr>
          <p:cNvPr id="2" name="Title 1"/>
          <p:cNvSpPr>
            <a:spLocks noGrp="1"/>
          </p:cNvSpPr>
          <p:nvPr>
            <p:ph type="ctrTitle"/>
          </p:nvPr>
        </p:nvSpPr>
        <p:spPr/>
        <p:txBody>
          <a:bodyPr/>
          <a:lstStyle/>
          <a:p>
            <a:r>
              <a:rPr lang="en-US" dirty="0" smtClean="0"/>
              <a:t>Acts 14	</a:t>
            </a:r>
            <a:endParaRPr lang="en-US" dirty="0"/>
          </a:p>
        </p:txBody>
      </p:sp>
    </p:spTree>
    <p:extLst>
      <p:ext uri="{BB962C8B-B14F-4D97-AF65-F5344CB8AC3E}">
        <p14:creationId xmlns:p14="http://schemas.microsoft.com/office/powerpoint/2010/main" val="3758551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685800"/>
            <a:ext cx="8534400" cy="6199909"/>
          </a:xfrm>
        </p:spPr>
        <p:txBody>
          <a:bodyPr>
            <a:normAutofit fontScale="55000" lnSpcReduction="20000"/>
          </a:bodyPr>
          <a:lstStyle/>
          <a:p>
            <a:pPr marL="0" indent="0">
              <a:buNone/>
            </a:pPr>
            <a:r>
              <a:rPr lang="en-US" sz="3800" dirty="0"/>
              <a:t>Now at </a:t>
            </a:r>
            <a:r>
              <a:rPr lang="en-US" sz="3800" dirty="0" err="1"/>
              <a:t>Iconium</a:t>
            </a:r>
            <a:r>
              <a:rPr lang="en-US" sz="3800" dirty="0"/>
              <a:t> they entered together into the Jewish synagogue and spoke in such a way that a great number of both Jews and Greeks believed. But the unbelieving Jews stirred up the Gentiles and poisoned their minds against the brothers. So they remained for a long time, speaking boldly for the Lord, who bore witness to the word of his grace, granting signs and wonders to be done by their hands. But the people of the city were divided; some sided with the Jews and some with the apostles. When an attempt was made by both Gentiles and Jews, with their rulers, to mistreat them and to stone them, they learned of it and fled to </a:t>
            </a:r>
            <a:r>
              <a:rPr lang="en-US" sz="3800" dirty="0" err="1"/>
              <a:t>Lystra</a:t>
            </a:r>
            <a:r>
              <a:rPr lang="en-US" sz="3800" dirty="0"/>
              <a:t> and </a:t>
            </a:r>
            <a:r>
              <a:rPr lang="en-US" sz="3800" dirty="0" err="1"/>
              <a:t>Derbe</a:t>
            </a:r>
            <a:r>
              <a:rPr lang="en-US" sz="3800" dirty="0"/>
              <a:t>, cities of </a:t>
            </a:r>
            <a:r>
              <a:rPr lang="en-US" sz="3800" dirty="0" err="1"/>
              <a:t>Lycaonia</a:t>
            </a:r>
            <a:r>
              <a:rPr lang="en-US" sz="3800" dirty="0"/>
              <a:t>, and to the surrounding country, and there they continued to preach the gospel.</a:t>
            </a:r>
          </a:p>
          <a:p>
            <a:pPr marL="0" indent="0">
              <a:buNone/>
            </a:pPr>
            <a:r>
              <a:rPr lang="en-US" sz="3800" dirty="0"/>
              <a:t>Now at </a:t>
            </a:r>
            <a:r>
              <a:rPr lang="en-US" sz="3800" dirty="0" err="1"/>
              <a:t>Lystra</a:t>
            </a:r>
            <a:r>
              <a:rPr lang="en-US" sz="3800" dirty="0"/>
              <a:t> there was a man sitting who could not use his feet. He was crippled from birth and had never walked. He listened to Paul speaking. And Paul, looking intently at him and seeing that he had faith to be made well, said in a loud voice, “Stand upright on your feet.” And he sprang up and began walking. And when the crowds saw what Paul had done, they lifted up their voices, saying in </a:t>
            </a:r>
            <a:r>
              <a:rPr lang="en-US" sz="3800" dirty="0" err="1"/>
              <a:t>Lycaonian</a:t>
            </a:r>
            <a:r>
              <a:rPr lang="en-US" sz="3800" dirty="0"/>
              <a:t>, “The gods have come down to us in the likeness of men!” Barnabas they called Zeus, and Paul, Hermes, because he was the chief speaker. And the priest of Zeus, whose temple was at the entrance to the city, brought oxen and garlands to the gates and wanted to offer sacrifice with the crowds. </a:t>
            </a:r>
          </a:p>
          <a:p>
            <a:pPr marL="0" indent="0">
              <a:buNone/>
            </a:pPr>
            <a:endParaRPr lang="en-US" sz="2000" dirty="0"/>
          </a:p>
        </p:txBody>
      </p:sp>
      <p:sp>
        <p:nvSpPr>
          <p:cNvPr id="3" name="Title 2"/>
          <p:cNvSpPr>
            <a:spLocks noGrp="1"/>
          </p:cNvSpPr>
          <p:nvPr>
            <p:ph type="title"/>
          </p:nvPr>
        </p:nvSpPr>
        <p:spPr>
          <a:xfrm>
            <a:off x="381000" y="76200"/>
            <a:ext cx="8229600" cy="609600"/>
          </a:xfrm>
        </p:spPr>
        <p:txBody>
          <a:bodyPr>
            <a:normAutofit fontScale="90000"/>
          </a:bodyPr>
          <a:lstStyle/>
          <a:p>
            <a:r>
              <a:rPr lang="en-US" dirty="0" smtClean="0"/>
              <a:t>Acts 14:1-13</a:t>
            </a:r>
            <a:endParaRPr lang="en-US" dirty="0"/>
          </a:p>
        </p:txBody>
      </p:sp>
    </p:spTree>
    <p:extLst>
      <p:ext uri="{BB962C8B-B14F-4D97-AF65-F5344CB8AC3E}">
        <p14:creationId xmlns:p14="http://schemas.microsoft.com/office/powerpoint/2010/main" val="28268817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685800"/>
            <a:ext cx="8229600" cy="6096000"/>
          </a:xfrm>
        </p:spPr>
        <p:txBody>
          <a:bodyPr>
            <a:normAutofit fontScale="55000" lnSpcReduction="20000"/>
          </a:bodyPr>
          <a:lstStyle/>
          <a:p>
            <a:pPr marL="0" indent="0">
              <a:buNone/>
            </a:pPr>
            <a:r>
              <a:rPr lang="en-US" sz="3800" dirty="0"/>
              <a:t>But when the apostles Barnabas and Paul heard of it, they tore their garments and rushed out into the crowd, crying out, “Men, why are you doing these things? We also are men, of like nature with you, and we bring you good news, that you should turn from these vain things to a living God, who made the heaven and the earth and the sea and all that is in them. In past generations he allowed all the nations to walk in their own ways. Yet he did not leave himself without witness, for he did good by giving you rains from heaven and fruitful seasons, satisfying your hearts with food and gladness.” Even with these words they scarcely restrained the people from offering sacrifice to them</a:t>
            </a:r>
            <a:r>
              <a:rPr lang="en-US" sz="3800" dirty="0" smtClean="0"/>
              <a:t>.</a:t>
            </a:r>
          </a:p>
          <a:p>
            <a:pPr marL="0" indent="0">
              <a:buNone/>
            </a:pPr>
            <a:endParaRPr lang="en-US" sz="3800" dirty="0"/>
          </a:p>
          <a:p>
            <a:pPr marL="0" indent="0">
              <a:buNone/>
            </a:pPr>
            <a:r>
              <a:rPr lang="en-US" sz="3800" dirty="0"/>
              <a:t>But Jews came from Antioch and </a:t>
            </a:r>
            <a:r>
              <a:rPr lang="en-US" sz="3800" dirty="0" err="1"/>
              <a:t>Iconium</a:t>
            </a:r>
            <a:r>
              <a:rPr lang="en-US" sz="3800" dirty="0"/>
              <a:t>, and having persuaded the crowds, they stoned Paul and dragged him out of the city, supposing that he was dead. But when the disciples gathered about him, he rose up and entered the city, and on the next day he went on with Barnabas to </a:t>
            </a:r>
            <a:r>
              <a:rPr lang="en-US" sz="3800" dirty="0" err="1"/>
              <a:t>Derbe</a:t>
            </a:r>
            <a:r>
              <a:rPr lang="en-US" sz="3800" dirty="0"/>
              <a:t>.</a:t>
            </a:r>
            <a:r>
              <a:rPr lang="en-US" sz="3800" dirty="0" smtClean="0"/>
              <a:t> </a:t>
            </a:r>
          </a:p>
          <a:p>
            <a:pPr marL="0" indent="0">
              <a:buNone/>
            </a:pPr>
            <a:endParaRPr lang="en-US" dirty="0"/>
          </a:p>
        </p:txBody>
      </p:sp>
      <p:sp>
        <p:nvSpPr>
          <p:cNvPr id="3" name="Title 2"/>
          <p:cNvSpPr>
            <a:spLocks noGrp="1"/>
          </p:cNvSpPr>
          <p:nvPr>
            <p:ph type="title"/>
          </p:nvPr>
        </p:nvSpPr>
        <p:spPr>
          <a:xfrm>
            <a:off x="381000" y="76200"/>
            <a:ext cx="8229600" cy="609600"/>
          </a:xfrm>
        </p:spPr>
        <p:txBody>
          <a:bodyPr>
            <a:normAutofit fontScale="90000"/>
          </a:bodyPr>
          <a:lstStyle/>
          <a:p>
            <a:r>
              <a:rPr lang="en-US" dirty="0" smtClean="0"/>
              <a:t>Acts 14:14-23</a:t>
            </a:r>
            <a:endParaRPr lang="en-US" dirty="0"/>
          </a:p>
        </p:txBody>
      </p:sp>
    </p:spTree>
    <p:extLst>
      <p:ext uri="{BB962C8B-B14F-4D97-AF65-F5344CB8AC3E}">
        <p14:creationId xmlns:p14="http://schemas.microsoft.com/office/powerpoint/2010/main" val="3497810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609600"/>
            <a:ext cx="8229600" cy="6096000"/>
          </a:xfrm>
        </p:spPr>
        <p:txBody>
          <a:bodyPr>
            <a:normAutofit/>
          </a:bodyPr>
          <a:lstStyle/>
          <a:p>
            <a:pPr marL="0" indent="0">
              <a:buNone/>
            </a:pPr>
            <a:r>
              <a:rPr lang="en-US" sz="2000" dirty="0" smtClean="0"/>
              <a:t>When they had preached the gospel to that city and had made many disciples, they returned to </a:t>
            </a:r>
            <a:r>
              <a:rPr lang="en-US" sz="2000" dirty="0" err="1" smtClean="0"/>
              <a:t>Lystra</a:t>
            </a:r>
            <a:r>
              <a:rPr lang="en-US" sz="2000" dirty="0" smtClean="0"/>
              <a:t> and to </a:t>
            </a:r>
            <a:r>
              <a:rPr lang="en-US" sz="2000" dirty="0" err="1" smtClean="0"/>
              <a:t>Iconium</a:t>
            </a:r>
            <a:r>
              <a:rPr lang="en-US" sz="2000" dirty="0" smtClean="0"/>
              <a:t> and to Antioch, strengthening the souls of the disciples, encouraging them to continue in the faith, and saying that through many tribulations we must enter the kingdom of God. And when they had appointed elders for them in every church, with prayer and fasting they committed them to the Lord in whom they had believed.</a:t>
            </a:r>
          </a:p>
          <a:p>
            <a:pPr marL="0" indent="0">
              <a:buNone/>
            </a:pPr>
            <a:r>
              <a:rPr lang="en-US" sz="2000" dirty="0" smtClean="0"/>
              <a:t>Then </a:t>
            </a:r>
            <a:r>
              <a:rPr lang="en-US" sz="2000" dirty="0"/>
              <a:t>they passed through Pisidia and came to Pamphylia. And when they had spoken the word in </a:t>
            </a:r>
            <a:r>
              <a:rPr lang="en-US" sz="2000" dirty="0" err="1"/>
              <a:t>Perga</a:t>
            </a:r>
            <a:r>
              <a:rPr lang="en-US" sz="2000" dirty="0"/>
              <a:t>, they went down to </a:t>
            </a:r>
            <a:r>
              <a:rPr lang="en-US" sz="2000" dirty="0" err="1"/>
              <a:t>Attalia</a:t>
            </a:r>
            <a:r>
              <a:rPr lang="en-US" sz="2000" dirty="0"/>
              <a:t>, and from there they sailed to Antioch, where they had been commended to the grace of God for the work that they had fulfilled. And when they arrived and gathered the church together</a:t>
            </a:r>
            <a:r>
              <a:rPr lang="en-US" sz="2000" dirty="0" smtClean="0"/>
              <a:t>, they declared all that God had done with them, and how he had opened a door of faith to the Gentiles. And they remained no little time with the disciples.</a:t>
            </a:r>
            <a:endParaRPr lang="en-US" sz="2000" dirty="0"/>
          </a:p>
        </p:txBody>
      </p:sp>
      <p:sp>
        <p:nvSpPr>
          <p:cNvPr id="3" name="Title 2"/>
          <p:cNvSpPr>
            <a:spLocks noGrp="1"/>
          </p:cNvSpPr>
          <p:nvPr>
            <p:ph type="title"/>
          </p:nvPr>
        </p:nvSpPr>
        <p:spPr>
          <a:xfrm>
            <a:off x="381000" y="76200"/>
            <a:ext cx="8229600" cy="609600"/>
          </a:xfrm>
        </p:spPr>
        <p:txBody>
          <a:bodyPr>
            <a:normAutofit fontScale="90000"/>
          </a:bodyPr>
          <a:lstStyle/>
          <a:p>
            <a:r>
              <a:rPr lang="en-US" dirty="0" smtClean="0"/>
              <a:t>Acts 14:24-27</a:t>
            </a:r>
            <a:endParaRPr lang="en-US" dirty="0"/>
          </a:p>
        </p:txBody>
      </p:sp>
    </p:spTree>
    <p:extLst>
      <p:ext uri="{BB962C8B-B14F-4D97-AF65-F5344CB8AC3E}">
        <p14:creationId xmlns:p14="http://schemas.microsoft.com/office/powerpoint/2010/main" val="10354314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Therefore we ourselves boast about you in the churches of God for your steadfastness and faith in all your persecutions and in the afflictions that you are enduring.</a:t>
            </a:r>
          </a:p>
          <a:p>
            <a:pPr>
              <a:buNone/>
            </a:pPr>
            <a:endParaRPr lang="en-US" dirty="0" smtClean="0"/>
          </a:p>
          <a:p>
            <a:pPr>
              <a:buNone/>
            </a:pPr>
            <a:r>
              <a:rPr lang="en-US" dirty="0" smtClean="0"/>
              <a:t>	This is evidence of the righteous judgment of God, that you may be considered worthy of the kingdom of God, for which you are also suffering.</a:t>
            </a:r>
            <a:endParaRPr lang="en-US" dirty="0"/>
          </a:p>
        </p:txBody>
      </p:sp>
      <p:sp>
        <p:nvSpPr>
          <p:cNvPr id="3" name="Title 2"/>
          <p:cNvSpPr>
            <a:spLocks noGrp="1"/>
          </p:cNvSpPr>
          <p:nvPr>
            <p:ph type="title"/>
          </p:nvPr>
        </p:nvSpPr>
        <p:spPr/>
        <p:txBody>
          <a:bodyPr/>
          <a:lstStyle/>
          <a:p>
            <a:r>
              <a:rPr lang="en-US" dirty="0" smtClean="0"/>
              <a:t>2 Thessalonians 1:4-5</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And calling the crowd to him with his disciples, he said to them, “If anyone would come after me, let him deny himself and take up his cross and follow me. For whoever would save his life will lose it, but whoever loses his life for my sake and the gospel's will save it. For what does it profit a man to gain the whole world and forfeit his soul? For what can a man give in return for his soul? </a:t>
            </a:r>
            <a:endParaRPr lang="en-US" dirty="0"/>
          </a:p>
        </p:txBody>
      </p:sp>
      <p:sp>
        <p:nvSpPr>
          <p:cNvPr id="3" name="Title 2"/>
          <p:cNvSpPr>
            <a:spLocks noGrp="1"/>
          </p:cNvSpPr>
          <p:nvPr>
            <p:ph type="title"/>
          </p:nvPr>
        </p:nvSpPr>
        <p:spPr/>
        <p:txBody>
          <a:bodyPr/>
          <a:lstStyle/>
          <a:p>
            <a:r>
              <a:rPr lang="en-US" dirty="0" smtClean="0"/>
              <a:t>Mark 8:34-37</a:t>
            </a:r>
            <a:endParaRPr lang="en-US" dirty="0"/>
          </a:p>
        </p:txBody>
      </p:sp>
    </p:spTree>
    <p:extLst>
      <p:ext uri="{BB962C8B-B14F-4D97-AF65-F5344CB8AC3E}">
        <p14:creationId xmlns:p14="http://schemas.microsoft.com/office/powerpoint/2010/main" val="38136423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2800" dirty="0" smtClean="0"/>
              <a:t>	</a:t>
            </a:r>
          </a:p>
          <a:p>
            <a:pPr>
              <a:buNone/>
            </a:pPr>
            <a:r>
              <a:rPr lang="en-US" sz="2800" dirty="0" smtClean="0"/>
              <a:t>	But Jews came from Antioch and </a:t>
            </a:r>
            <a:r>
              <a:rPr lang="en-US" sz="2800" dirty="0" err="1" smtClean="0"/>
              <a:t>Iconium</a:t>
            </a:r>
            <a:r>
              <a:rPr lang="en-US" sz="2800" dirty="0" smtClean="0"/>
              <a:t>, and having persuaded the crowds, they stoned Paul and dragged him out of the city, supposing that he was dead. But when the disciples gathered about him, he rose up and entered the city, and on the next day he went on with Barnabas to </a:t>
            </a:r>
            <a:r>
              <a:rPr lang="en-US" sz="2800" dirty="0" err="1" smtClean="0"/>
              <a:t>Derbe</a:t>
            </a:r>
            <a:r>
              <a:rPr lang="en-US" sz="2800" dirty="0" smtClean="0"/>
              <a:t>. </a:t>
            </a:r>
          </a:p>
          <a:p>
            <a:pPr>
              <a:buNone/>
            </a:pPr>
            <a:endParaRPr lang="en-US" dirty="0"/>
          </a:p>
        </p:txBody>
      </p:sp>
      <p:sp>
        <p:nvSpPr>
          <p:cNvPr id="3" name="Title 2"/>
          <p:cNvSpPr>
            <a:spLocks noGrp="1"/>
          </p:cNvSpPr>
          <p:nvPr>
            <p:ph type="title"/>
          </p:nvPr>
        </p:nvSpPr>
        <p:spPr/>
        <p:txBody>
          <a:bodyPr/>
          <a:lstStyle/>
          <a:p>
            <a:r>
              <a:rPr lang="en-US" dirty="0" smtClean="0"/>
              <a:t>Acts 14:19-23</a:t>
            </a:r>
            <a:endParaRPr lang="en-US" dirty="0"/>
          </a:p>
        </p:txBody>
      </p:sp>
    </p:spTree>
    <p:extLst>
      <p:ext uri="{BB962C8B-B14F-4D97-AF65-F5344CB8AC3E}">
        <p14:creationId xmlns:p14="http://schemas.microsoft.com/office/powerpoint/2010/main" val="22192596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a:t>
            </a:r>
          </a:p>
          <a:p>
            <a:pPr>
              <a:buNone/>
            </a:pPr>
            <a:endParaRPr lang="en-US" dirty="0" smtClean="0"/>
          </a:p>
          <a:p>
            <a:pPr>
              <a:buNone/>
            </a:pPr>
            <a:r>
              <a:rPr lang="en-US" dirty="0" smtClean="0"/>
              <a:t>	The good person out of the good treasure of his heart produces good, and the evil person out of his evil treasure produces evil, for out of the abundance of the heart his mouth speaks.</a:t>
            </a:r>
            <a:endParaRPr lang="en-US" dirty="0"/>
          </a:p>
        </p:txBody>
      </p:sp>
      <p:sp>
        <p:nvSpPr>
          <p:cNvPr id="3" name="Title 2"/>
          <p:cNvSpPr>
            <a:spLocks noGrp="1"/>
          </p:cNvSpPr>
          <p:nvPr>
            <p:ph type="title"/>
          </p:nvPr>
        </p:nvSpPr>
        <p:spPr/>
        <p:txBody>
          <a:bodyPr/>
          <a:lstStyle/>
          <a:p>
            <a:r>
              <a:rPr lang="en-US" dirty="0" smtClean="0"/>
              <a:t>Luke 6:45</a:t>
            </a:r>
            <a:endParaRPr lang="en-US" dirty="0"/>
          </a:p>
        </p:txBody>
      </p:sp>
    </p:spTree>
    <p:extLst>
      <p:ext uri="{BB962C8B-B14F-4D97-AF65-F5344CB8AC3E}">
        <p14:creationId xmlns:p14="http://schemas.microsoft.com/office/powerpoint/2010/main" val="709645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0"/>
            <a:ext cx="8229600" cy="1219200"/>
          </a:xfrm>
        </p:spPr>
        <p:txBody>
          <a:bodyPr>
            <a:normAutofit fontScale="90000"/>
          </a:bodyPr>
          <a:lstStyle/>
          <a:p>
            <a:r>
              <a:rPr lang="en-US" dirty="0" smtClean="0"/>
              <a:t>How are you responding to the place where God has brought you today?</a:t>
            </a:r>
            <a:br>
              <a:rPr lang="en-US" dirty="0" smtClean="0"/>
            </a:b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89</TotalTime>
  <Words>59</Words>
  <Application>Microsoft Office PowerPoint</Application>
  <PresentationFormat>On-screen Show (4:3)</PresentationFormat>
  <Paragraphs>28</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Constantia</vt:lpstr>
      <vt:lpstr>Wingdings 2</vt:lpstr>
      <vt:lpstr>Paper</vt:lpstr>
      <vt:lpstr>Acts 14 </vt:lpstr>
      <vt:lpstr>Acts 14:1-13</vt:lpstr>
      <vt:lpstr>Acts 14:14-23</vt:lpstr>
      <vt:lpstr>Acts 14:24-27</vt:lpstr>
      <vt:lpstr>2 Thessalonians 1:4-5</vt:lpstr>
      <vt:lpstr>Mark 8:34-37</vt:lpstr>
      <vt:lpstr>Acts 14:19-23</vt:lpstr>
      <vt:lpstr>Luke 6:45</vt:lpstr>
      <vt:lpstr>How are you responding to the place where God has brought you today? </vt:lpstr>
      <vt:lpstr>Acts 14 </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Acts 14</dc:title>
  <dc:creator>Techbooth</dc:creator>
  <cp:lastModifiedBy>Techbooth</cp:lastModifiedBy>
  <cp:revision>5</cp:revision>
  <dcterms:created xsi:type="dcterms:W3CDTF">2014-05-24T13:58:09Z</dcterms:created>
  <dcterms:modified xsi:type="dcterms:W3CDTF">2014-05-25T14:01:03Z</dcterms:modified>
</cp:coreProperties>
</file>